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7" r:id="rId2"/>
    <p:sldId id="256" r:id="rId3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5"/>
      <p:bold r:id="rId6"/>
      <p:italic r:id="rId7"/>
      <p:boldItalic r:id="rId8"/>
    </p:embeddedFont>
    <p:embeddedFont>
      <p:font typeface="Montserrat Medium" panose="000006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828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9144000" cy="13422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4561075"/>
            <a:ext cx="9144000" cy="597900"/>
          </a:xfrm>
          <a:prstGeom prst="rect">
            <a:avLst/>
          </a:prstGeom>
          <a:solidFill>
            <a:srgbClr val="00629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398" y="152400"/>
            <a:ext cx="8839204" cy="1031528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90698" y="1216428"/>
            <a:ext cx="82230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Montserrat"/>
                <a:ea typeface="Montserrat"/>
                <a:cs typeface="Montserrat"/>
                <a:sym typeface="Montserrat"/>
              </a:rPr>
              <a:t>4</a:t>
            </a:r>
            <a:r>
              <a:rPr lang="en" b="1" baseline="30000" dirty="0">
                <a:latin typeface="Montserrat"/>
                <a:ea typeface="Montserrat"/>
                <a:cs typeface="Montserrat"/>
                <a:sym typeface="Montserrat"/>
              </a:rPr>
              <a:t>th</a:t>
            </a:r>
            <a:r>
              <a:rPr lang="en" b="1" dirty="0">
                <a:latin typeface="Montserrat"/>
                <a:ea typeface="Montserrat"/>
                <a:cs typeface="Montserrat"/>
                <a:sym typeface="Montserrat"/>
              </a:rPr>
              <a:t> International Conference on Communication Systems, Computing and IT Applications (CSCITA-23) C</a:t>
            </a:r>
            <a:r>
              <a:rPr lang="en-US" b="1" dirty="0">
                <a:latin typeface="Montserrat"/>
                <a:ea typeface="Montserrat"/>
                <a:cs typeface="Montserrat"/>
                <a:sym typeface="Montserrat"/>
              </a:rPr>
              <a:t>o</a:t>
            </a:r>
            <a:r>
              <a:rPr lang="en" b="1" dirty="0">
                <a:latin typeface="Montserrat"/>
                <a:ea typeface="Montserrat"/>
                <a:cs typeface="Montserrat"/>
                <a:sym typeface="Montserrat"/>
              </a:rPr>
              <a:t>nference #55725 </a:t>
            </a:r>
            <a:endParaRPr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90698" y="1703243"/>
            <a:ext cx="8223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434343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PAPER ID</a:t>
            </a:r>
            <a:endParaRPr sz="1800" dirty="0">
              <a:solidFill>
                <a:srgbClr val="434343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9" name="Google Shape;59;p13"/>
          <p:cNvSpPr txBox="1">
            <a:spLocks noGrp="1"/>
          </p:cNvSpPr>
          <p:nvPr>
            <p:ph type="sldNum" idx="12"/>
          </p:nvPr>
        </p:nvSpPr>
        <p:spPr>
          <a:xfrm>
            <a:off x="4297650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800">
                <a:solidFill>
                  <a:srgbClr val="FFFFFF"/>
                </a:solidFill>
              </a:rPr>
              <a:t>1</a:t>
            </a:fld>
            <a:endParaRPr sz="1800">
              <a:solidFill>
                <a:srgbClr val="FFFFFF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-1" y="4629175"/>
            <a:ext cx="2338351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D100"/>
                </a:solidFill>
                <a:latin typeface="Montserrat"/>
                <a:ea typeface="Montserrat"/>
                <a:cs typeface="Montserrat"/>
                <a:sym typeface="Montserrat"/>
              </a:rPr>
              <a:t> CSCITA-23</a:t>
            </a:r>
            <a:endParaRPr sz="1800" b="1" dirty="0">
              <a:solidFill>
                <a:srgbClr val="FFD1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7290375" y="4644475"/>
            <a:ext cx="17775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FFD100"/>
                </a:solidFill>
                <a:latin typeface="Montserrat"/>
                <a:ea typeface="Montserrat"/>
                <a:cs typeface="Montserrat"/>
                <a:sym typeface="Montserrat"/>
              </a:rPr>
              <a:t>Date:</a:t>
            </a:r>
            <a:r>
              <a:rPr lang="en" sz="16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31/3/23</a:t>
            </a:r>
            <a:endParaRPr sz="1600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60500" y="2863700"/>
            <a:ext cx="8223000" cy="1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Montserrat Medium"/>
                <a:ea typeface="Montserrat Medium"/>
                <a:cs typeface="Montserrat Medium"/>
                <a:sym typeface="Montserrat Medium"/>
              </a:rPr>
              <a:t>&lt; Author Name 1 &gt;</a:t>
            </a:r>
            <a:endParaRPr sz="20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&lt; Author Name 2 &gt;</a:t>
            </a:r>
            <a:endParaRPr sz="20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&lt; Author Name 3 &gt;</a:t>
            </a:r>
            <a:endParaRPr sz="20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&lt; Author Name 4 &gt;</a:t>
            </a:r>
            <a:endParaRPr sz="20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" name="Google Shape;57;p13">
            <a:extLst>
              <a:ext uri="{FF2B5EF4-FFF2-40B4-BE49-F238E27FC236}">
                <a16:creationId xmlns:a16="http://schemas.microsoft.com/office/drawing/2014/main" id="{2DCE1F20-A8E2-2A47-D31D-45D34123692C}"/>
              </a:ext>
            </a:extLst>
          </p:cNvPr>
          <p:cNvSpPr txBox="1"/>
          <p:nvPr/>
        </p:nvSpPr>
        <p:spPr>
          <a:xfrm>
            <a:off x="460500" y="2088163"/>
            <a:ext cx="82230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Montserrat"/>
                <a:ea typeface="Montserrat"/>
                <a:cs typeface="Montserrat"/>
                <a:sym typeface="Montserrat"/>
              </a:rPr>
              <a:t>PAPER TITLE</a:t>
            </a:r>
            <a:endParaRPr sz="3600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20312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0" y="4561075"/>
            <a:ext cx="9144000" cy="597900"/>
          </a:xfrm>
          <a:prstGeom prst="rect">
            <a:avLst/>
          </a:prstGeom>
          <a:solidFill>
            <a:srgbClr val="00629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ldNum" idx="12"/>
          </p:nvPr>
        </p:nvSpPr>
        <p:spPr>
          <a:xfrm>
            <a:off x="4297650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800">
                <a:solidFill>
                  <a:srgbClr val="FFFFFF"/>
                </a:solidFill>
              </a:rPr>
              <a:t>2</a:t>
            </a:fld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0" y="4629175"/>
            <a:ext cx="15942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D100"/>
                </a:solidFill>
                <a:latin typeface="Montserrat"/>
                <a:ea typeface="Montserrat"/>
                <a:cs typeface="Montserrat"/>
                <a:sym typeface="Montserrat"/>
              </a:rPr>
              <a:t>CSCITA -23</a:t>
            </a:r>
            <a:endParaRPr sz="1800" b="1" dirty="0">
              <a:solidFill>
                <a:srgbClr val="FFD1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7290375" y="4644475"/>
            <a:ext cx="17775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D100"/>
                </a:solidFill>
                <a:latin typeface="Montserrat"/>
                <a:ea typeface="Montserrat"/>
                <a:cs typeface="Montserrat"/>
                <a:sym typeface="Montserrat"/>
              </a:rPr>
              <a:t>Date:</a:t>
            </a:r>
            <a:r>
              <a:rPr lang="en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31/3/23</a:t>
            </a:r>
            <a:endParaRPr sz="16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On-screen Show (16:9)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Montserrat</vt:lpstr>
      <vt:lpstr>Montserrat Medium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Prachi</dc:creator>
  <cp:lastModifiedBy>PRACHI RAUT</cp:lastModifiedBy>
  <cp:revision>1</cp:revision>
  <dcterms:modified xsi:type="dcterms:W3CDTF">2023-03-22T00:50:26Z</dcterms:modified>
</cp:coreProperties>
</file>